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  <p:sldMasterId id="2147483704" r:id="rId6"/>
  </p:sldMasterIdLst>
  <p:notesMasterIdLst>
    <p:notesMasterId r:id="rId17"/>
  </p:notesMasterIdLst>
  <p:sldIdLst>
    <p:sldId id="556" r:id="rId7"/>
    <p:sldId id="565" r:id="rId8"/>
    <p:sldId id="256" r:id="rId9"/>
    <p:sldId id="558" r:id="rId10"/>
    <p:sldId id="563" r:id="rId11"/>
    <p:sldId id="559" r:id="rId12"/>
    <p:sldId id="560" r:id="rId13"/>
    <p:sldId id="561" r:id="rId14"/>
    <p:sldId id="562" r:id="rId15"/>
    <p:sldId id="346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835"/>
    <a:srgbClr val="CFC6FF"/>
    <a:srgbClr val="9F8CFF"/>
    <a:srgbClr val="4018FF"/>
    <a:srgbClr val="FAEC59"/>
    <a:srgbClr val="BFF9ED"/>
    <a:srgbClr val="80F3DD"/>
    <a:srgbClr val="00E6B8"/>
    <a:srgbClr val="FBEC59"/>
    <a:srgbClr val="CA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CC5D8-E987-42EA-80B1-ED4561665A55}" v="30" dt="2024-09-03T09:04:48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Parker" userId="655d7888-d5b8-402a-8e79-d5f88e6938f6" providerId="ADAL" clId="{4DD01F3A-058B-46BA-B75F-064BD2CA1A8C}"/>
    <pc:docChg chg="undo custSel addSld modSld">
      <pc:chgData name="Emily Parker" userId="655d7888-d5b8-402a-8e79-d5f88e6938f6" providerId="ADAL" clId="{4DD01F3A-058B-46BA-B75F-064BD2CA1A8C}" dt="2024-08-20T15:41:16.157" v="317" actId="207"/>
      <pc:docMkLst>
        <pc:docMk/>
      </pc:docMkLst>
      <pc:sldChg chg="modSp mod">
        <pc:chgData name="Emily Parker" userId="655d7888-d5b8-402a-8e79-d5f88e6938f6" providerId="ADAL" clId="{4DD01F3A-058B-46BA-B75F-064BD2CA1A8C}" dt="2024-08-20T11:03:18.433" v="34" actId="20577"/>
        <pc:sldMkLst>
          <pc:docMk/>
          <pc:sldMk cId="2582210169" sldId="346"/>
        </pc:sldMkLst>
        <pc:spChg chg="mod">
          <ac:chgData name="Emily Parker" userId="655d7888-d5b8-402a-8e79-d5f88e6938f6" providerId="ADAL" clId="{4DD01F3A-058B-46BA-B75F-064BD2CA1A8C}" dt="2024-08-20T11:03:18.433" v="34" actId="20577"/>
          <ac:spMkLst>
            <pc:docMk/>
            <pc:sldMk cId="2582210169" sldId="346"/>
            <ac:spMk id="8" creationId="{C96D499C-6582-489A-A352-7E4A5716376B}"/>
          </ac:spMkLst>
        </pc:spChg>
      </pc:sldChg>
      <pc:sldChg chg="delSp modSp mod">
        <pc:chgData name="Emily Parker" userId="655d7888-d5b8-402a-8e79-d5f88e6938f6" providerId="ADAL" clId="{4DD01F3A-058B-46BA-B75F-064BD2CA1A8C}" dt="2024-08-20T12:55:05.518" v="146" actId="20577"/>
        <pc:sldMkLst>
          <pc:docMk/>
          <pc:sldMk cId="1652330971" sldId="558"/>
        </pc:sldMkLst>
        <pc:spChg chg="mod">
          <ac:chgData name="Emily Parker" userId="655d7888-d5b8-402a-8e79-d5f88e6938f6" providerId="ADAL" clId="{4DD01F3A-058B-46BA-B75F-064BD2CA1A8C}" dt="2024-08-20T12:55:05.518" v="146" actId="20577"/>
          <ac:spMkLst>
            <pc:docMk/>
            <pc:sldMk cId="1652330971" sldId="558"/>
            <ac:spMk id="2" creationId="{1FA4C68E-7B81-0E40-8253-F79E3CB50708}"/>
          </ac:spMkLst>
        </pc:spChg>
        <pc:spChg chg="del mod">
          <ac:chgData name="Emily Parker" userId="655d7888-d5b8-402a-8e79-d5f88e6938f6" providerId="ADAL" clId="{4DD01F3A-058B-46BA-B75F-064BD2CA1A8C}" dt="2024-08-20T12:54:08.094" v="37" actId="478"/>
          <ac:spMkLst>
            <pc:docMk/>
            <pc:sldMk cId="1652330971" sldId="558"/>
            <ac:spMk id="3" creationId="{21008554-9DBC-C828-48CE-E55C2F3745AF}"/>
          </ac:spMkLst>
        </pc:spChg>
      </pc:sldChg>
      <pc:sldChg chg="modSp mod">
        <pc:chgData name="Emily Parker" userId="655d7888-d5b8-402a-8e79-d5f88e6938f6" providerId="ADAL" clId="{4DD01F3A-058B-46BA-B75F-064BD2CA1A8C}" dt="2024-08-20T15:33:56.312" v="186" actId="20577"/>
        <pc:sldMkLst>
          <pc:docMk/>
          <pc:sldMk cId="548726406" sldId="559"/>
        </pc:sldMkLst>
        <pc:graphicFrameChg chg="mod modGraphic">
          <ac:chgData name="Emily Parker" userId="655d7888-d5b8-402a-8e79-d5f88e6938f6" providerId="ADAL" clId="{4DD01F3A-058B-46BA-B75F-064BD2CA1A8C}" dt="2024-08-20T15:33:56.312" v="186" actId="20577"/>
          <ac:graphicFrameMkLst>
            <pc:docMk/>
            <pc:sldMk cId="548726406" sldId="559"/>
            <ac:graphicFrameMk id="8" creationId="{E9145C85-FFF9-3C22-894A-21FEF379A458}"/>
          </ac:graphicFrameMkLst>
        </pc:graphicFrameChg>
      </pc:sldChg>
      <pc:sldChg chg="modSp mod">
        <pc:chgData name="Emily Parker" userId="655d7888-d5b8-402a-8e79-d5f88e6938f6" providerId="ADAL" clId="{4DD01F3A-058B-46BA-B75F-064BD2CA1A8C}" dt="2024-08-20T15:41:07.890" v="316" actId="207"/>
        <pc:sldMkLst>
          <pc:docMk/>
          <pc:sldMk cId="2362931902" sldId="561"/>
        </pc:sldMkLst>
        <pc:spChg chg="mod">
          <ac:chgData name="Emily Parker" userId="655d7888-d5b8-402a-8e79-d5f88e6938f6" providerId="ADAL" clId="{4DD01F3A-058B-46BA-B75F-064BD2CA1A8C}" dt="2024-08-20T15:41:07.890" v="316" actId="207"/>
          <ac:spMkLst>
            <pc:docMk/>
            <pc:sldMk cId="2362931902" sldId="561"/>
            <ac:spMk id="2" creationId="{E75D046A-0453-F524-FC27-CC7ACD6EBA74}"/>
          </ac:spMkLst>
        </pc:spChg>
      </pc:sldChg>
      <pc:sldChg chg="modSp mod">
        <pc:chgData name="Emily Parker" userId="655d7888-d5b8-402a-8e79-d5f88e6938f6" providerId="ADAL" clId="{4DD01F3A-058B-46BA-B75F-064BD2CA1A8C}" dt="2024-08-20T15:41:16.157" v="317" actId="207"/>
        <pc:sldMkLst>
          <pc:docMk/>
          <pc:sldMk cId="1984392348" sldId="562"/>
        </pc:sldMkLst>
        <pc:spChg chg="mod">
          <ac:chgData name="Emily Parker" userId="655d7888-d5b8-402a-8e79-d5f88e6938f6" providerId="ADAL" clId="{4DD01F3A-058B-46BA-B75F-064BD2CA1A8C}" dt="2024-08-20T15:41:16.157" v="317" actId="207"/>
          <ac:spMkLst>
            <pc:docMk/>
            <pc:sldMk cId="1984392348" sldId="562"/>
            <ac:spMk id="2" creationId="{E75D046A-0453-F524-FC27-CC7ACD6EBA74}"/>
          </ac:spMkLst>
        </pc:spChg>
      </pc:sldChg>
      <pc:sldChg chg="add">
        <pc:chgData name="Emily Parker" userId="655d7888-d5b8-402a-8e79-d5f88e6938f6" providerId="ADAL" clId="{4DD01F3A-058B-46BA-B75F-064BD2CA1A8C}" dt="2024-08-20T12:54:03.217" v="36" actId="2890"/>
        <pc:sldMkLst>
          <pc:docMk/>
          <pc:sldMk cId="3229519156" sldId="563"/>
        </pc:sldMkLst>
      </pc:sldChg>
      <pc:sldChg chg="modSp add mod">
        <pc:chgData name="Emily Parker" userId="655d7888-d5b8-402a-8e79-d5f88e6938f6" providerId="ADAL" clId="{4DD01F3A-058B-46BA-B75F-064BD2CA1A8C}" dt="2024-08-20T15:35:40.557" v="202" actId="20577"/>
        <pc:sldMkLst>
          <pc:docMk/>
          <pc:sldMk cId="1365050117" sldId="564"/>
        </pc:sldMkLst>
        <pc:spChg chg="mod">
          <ac:chgData name="Emily Parker" userId="655d7888-d5b8-402a-8e79-d5f88e6938f6" providerId="ADAL" clId="{4DD01F3A-058B-46BA-B75F-064BD2CA1A8C}" dt="2024-08-20T15:35:40.557" v="202" actId="20577"/>
          <ac:spMkLst>
            <pc:docMk/>
            <pc:sldMk cId="1365050117" sldId="564"/>
            <ac:spMk id="2" creationId="{1FA4C68E-7B81-0E40-8253-F79E3CB50708}"/>
          </ac:spMkLst>
        </pc:spChg>
        <pc:spChg chg="mod">
          <ac:chgData name="Emily Parker" userId="655d7888-d5b8-402a-8e79-d5f88e6938f6" providerId="ADAL" clId="{4DD01F3A-058B-46BA-B75F-064BD2CA1A8C}" dt="2024-08-20T15:35:34.919" v="197" actId="5793"/>
          <ac:spMkLst>
            <pc:docMk/>
            <pc:sldMk cId="1365050117" sldId="564"/>
            <ac:spMk id="5" creationId="{EC610057-795B-452F-A5CB-2A25EB4F95BD}"/>
          </ac:spMkLst>
        </pc:spChg>
      </pc:sldChg>
      <pc:sldChg chg="modSp add mod">
        <pc:chgData name="Emily Parker" userId="655d7888-d5b8-402a-8e79-d5f88e6938f6" providerId="ADAL" clId="{4DD01F3A-058B-46BA-B75F-064BD2CA1A8C}" dt="2024-08-20T15:37:17.581" v="315" actId="20577"/>
        <pc:sldMkLst>
          <pc:docMk/>
          <pc:sldMk cId="1333051715" sldId="565"/>
        </pc:sldMkLst>
        <pc:spChg chg="mod">
          <ac:chgData name="Emily Parker" userId="655d7888-d5b8-402a-8e79-d5f88e6938f6" providerId="ADAL" clId="{4DD01F3A-058B-46BA-B75F-064BD2CA1A8C}" dt="2024-08-20T15:37:17.581" v="315" actId="20577"/>
          <ac:spMkLst>
            <pc:docMk/>
            <pc:sldMk cId="1333051715" sldId="565"/>
            <ac:spMk id="2" creationId="{1FA4C68E-7B81-0E40-8253-F79E3CB50708}"/>
          </ac:spMkLst>
        </pc:spChg>
      </pc:sldChg>
    </pc:docChg>
  </pc:docChgLst>
  <pc:docChgLst>
    <pc:chgData name="Emily Parker" userId="655d7888-d5b8-402a-8e79-d5f88e6938f6" providerId="ADAL" clId="{94ACC5D8-E987-42EA-80B1-ED4561665A55}"/>
    <pc:docChg chg="undo custSel addSld delSld modSld">
      <pc:chgData name="Emily Parker" userId="655d7888-d5b8-402a-8e79-d5f88e6938f6" providerId="ADAL" clId="{94ACC5D8-E987-42EA-80B1-ED4561665A55}" dt="2024-09-03T09:03:25.896" v="306" actId="20577"/>
      <pc:docMkLst>
        <pc:docMk/>
      </pc:docMkLst>
      <pc:sldChg chg="modSp add mod">
        <pc:chgData name="Emily Parker" userId="655d7888-d5b8-402a-8e79-d5f88e6938f6" providerId="ADAL" clId="{94ACC5D8-E987-42EA-80B1-ED4561665A55}" dt="2024-09-03T08:24:58.035" v="50" actId="20577"/>
        <pc:sldMkLst>
          <pc:docMk/>
          <pc:sldMk cId="3211859542" sldId="256"/>
        </pc:sldMkLst>
        <pc:spChg chg="mod">
          <ac:chgData name="Emily Parker" userId="655d7888-d5b8-402a-8e79-d5f88e6938f6" providerId="ADAL" clId="{94ACC5D8-E987-42EA-80B1-ED4561665A55}" dt="2024-09-03T08:24:58.035" v="50" actId="20577"/>
          <ac:spMkLst>
            <pc:docMk/>
            <pc:sldMk cId="3211859542" sldId="256"/>
            <ac:spMk id="6" creationId="{3469E413-BCF5-4E2F-BE4B-EB617C589FA5}"/>
          </ac:spMkLst>
        </pc:spChg>
      </pc:sldChg>
      <pc:sldChg chg="modSp mod">
        <pc:chgData name="Emily Parker" userId="655d7888-d5b8-402a-8e79-d5f88e6938f6" providerId="ADAL" clId="{94ACC5D8-E987-42EA-80B1-ED4561665A55}" dt="2024-09-03T09:02:13.707" v="274" actId="20577"/>
        <pc:sldMkLst>
          <pc:docMk/>
          <pc:sldMk cId="1652330971" sldId="558"/>
        </pc:sldMkLst>
        <pc:spChg chg="mod">
          <ac:chgData name="Emily Parker" userId="655d7888-d5b8-402a-8e79-d5f88e6938f6" providerId="ADAL" clId="{94ACC5D8-E987-42EA-80B1-ED4561665A55}" dt="2024-09-03T09:02:13.707" v="274" actId="20577"/>
          <ac:spMkLst>
            <pc:docMk/>
            <pc:sldMk cId="1652330971" sldId="558"/>
            <ac:spMk id="2" creationId="{1FA4C68E-7B81-0E40-8253-F79E3CB50708}"/>
          </ac:spMkLst>
        </pc:spChg>
      </pc:sldChg>
      <pc:sldChg chg="modSp mod">
        <pc:chgData name="Emily Parker" userId="655d7888-d5b8-402a-8e79-d5f88e6938f6" providerId="ADAL" clId="{94ACC5D8-E987-42EA-80B1-ED4561665A55}" dt="2024-09-03T09:03:25.896" v="306" actId="20577"/>
        <pc:sldMkLst>
          <pc:docMk/>
          <pc:sldMk cId="548726406" sldId="559"/>
        </pc:sldMkLst>
        <pc:graphicFrameChg chg="modGraphic">
          <ac:chgData name="Emily Parker" userId="655d7888-d5b8-402a-8e79-d5f88e6938f6" providerId="ADAL" clId="{94ACC5D8-E987-42EA-80B1-ED4561665A55}" dt="2024-09-03T09:03:25.896" v="306" actId="20577"/>
          <ac:graphicFrameMkLst>
            <pc:docMk/>
            <pc:sldMk cId="548726406" sldId="559"/>
            <ac:graphicFrameMk id="8" creationId="{E9145C85-FFF9-3C22-894A-21FEF379A458}"/>
          </ac:graphicFrameMkLst>
        </pc:graphicFrameChg>
      </pc:sldChg>
      <pc:sldChg chg="delSp modSp mod">
        <pc:chgData name="Emily Parker" userId="655d7888-d5b8-402a-8e79-d5f88e6938f6" providerId="ADAL" clId="{94ACC5D8-E987-42EA-80B1-ED4561665A55}" dt="2024-09-03T08:29:06.802" v="189" actId="20577"/>
        <pc:sldMkLst>
          <pc:docMk/>
          <pc:sldMk cId="3229519156" sldId="563"/>
        </pc:sldMkLst>
        <pc:spChg chg="del mod">
          <ac:chgData name="Emily Parker" userId="655d7888-d5b8-402a-8e79-d5f88e6938f6" providerId="ADAL" clId="{94ACC5D8-E987-42EA-80B1-ED4561665A55}" dt="2024-09-03T08:25:25.093" v="52" actId="478"/>
          <ac:spMkLst>
            <pc:docMk/>
            <pc:sldMk cId="3229519156" sldId="563"/>
            <ac:spMk id="2" creationId="{1FA4C68E-7B81-0E40-8253-F79E3CB50708}"/>
          </ac:spMkLst>
        </pc:spChg>
        <pc:spChg chg="mod">
          <ac:chgData name="Emily Parker" userId="655d7888-d5b8-402a-8e79-d5f88e6938f6" providerId="ADAL" clId="{94ACC5D8-E987-42EA-80B1-ED4561665A55}" dt="2024-09-03T08:29:06.802" v="189" actId="20577"/>
          <ac:spMkLst>
            <pc:docMk/>
            <pc:sldMk cId="3229519156" sldId="563"/>
            <ac:spMk id="3" creationId="{21008554-9DBC-C828-48CE-E55C2F3745AF}"/>
          </ac:spMkLst>
        </pc:spChg>
        <pc:spChg chg="mod">
          <ac:chgData name="Emily Parker" userId="655d7888-d5b8-402a-8e79-d5f88e6938f6" providerId="ADAL" clId="{94ACC5D8-E987-42EA-80B1-ED4561665A55}" dt="2024-09-03T08:28:56.757" v="179" actId="20577"/>
          <ac:spMkLst>
            <pc:docMk/>
            <pc:sldMk cId="3229519156" sldId="563"/>
            <ac:spMk id="5" creationId="{EC610057-795B-452F-A5CB-2A25EB4F95BD}"/>
          </ac:spMkLst>
        </pc:spChg>
      </pc:sldChg>
      <pc:sldChg chg="addSp delSp modSp del mod">
        <pc:chgData name="Emily Parker" userId="655d7888-d5b8-402a-8e79-d5f88e6938f6" providerId="ADAL" clId="{94ACC5D8-E987-42EA-80B1-ED4561665A55}" dt="2024-09-03T08:27:46.724" v="64" actId="47"/>
        <pc:sldMkLst>
          <pc:docMk/>
          <pc:sldMk cId="1365050117" sldId="564"/>
        </pc:sldMkLst>
        <pc:spChg chg="del">
          <ac:chgData name="Emily Parker" userId="655d7888-d5b8-402a-8e79-d5f88e6938f6" providerId="ADAL" clId="{94ACC5D8-E987-42EA-80B1-ED4561665A55}" dt="2024-09-03T08:09:13.405" v="6" actId="478"/>
          <ac:spMkLst>
            <pc:docMk/>
            <pc:sldMk cId="1365050117" sldId="564"/>
            <ac:spMk id="2" creationId="{1FA4C68E-7B81-0E40-8253-F79E3CB50708}"/>
          </ac:spMkLst>
        </pc:spChg>
        <pc:spChg chg="add del">
          <ac:chgData name="Emily Parker" userId="655d7888-d5b8-402a-8e79-d5f88e6938f6" providerId="ADAL" clId="{94ACC5D8-E987-42EA-80B1-ED4561665A55}" dt="2024-09-03T08:09:29.054" v="8" actId="22"/>
          <ac:spMkLst>
            <pc:docMk/>
            <pc:sldMk cId="1365050117" sldId="564"/>
            <ac:spMk id="9" creationId="{222BD7C8-A76D-A28A-4FC5-4D5AA68388EF}"/>
          </ac:spMkLst>
        </pc:spChg>
        <pc:spChg chg="add del">
          <ac:chgData name="Emily Parker" userId="655d7888-d5b8-402a-8e79-d5f88e6938f6" providerId="ADAL" clId="{94ACC5D8-E987-42EA-80B1-ED4561665A55}" dt="2024-09-03T08:25:50.725" v="57" actId="22"/>
          <ac:spMkLst>
            <pc:docMk/>
            <pc:sldMk cId="1365050117" sldId="564"/>
            <ac:spMk id="11" creationId="{09C47427-BE0B-94E5-FC66-4ABB1974C9E2}"/>
          </ac:spMkLst>
        </pc:spChg>
        <pc:spChg chg="add del">
          <ac:chgData name="Emily Parker" userId="655d7888-d5b8-402a-8e79-d5f88e6938f6" providerId="ADAL" clId="{94ACC5D8-E987-42EA-80B1-ED4561665A55}" dt="2024-09-03T08:27:16.481" v="61" actId="22"/>
          <ac:spMkLst>
            <pc:docMk/>
            <pc:sldMk cId="1365050117" sldId="564"/>
            <ac:spMk id="13" creationId="{A39B8B40-9B71-E9D6-E0CA-2917AA5A3AC1}"/>
          </ac:spMkLst>
        </pc:spChg>
        <pc:spChg chg="add del">
          <ac:chgData name="Emily Parker" userId="655d7888-d5b8-402a-8e79-d5f88e6938f6" providerId="ADAL" clId="{94ACC5D8-E987-42EA-80B1-ED4561665A55}" dt="2024-09-03T08:27:20.606" v="63" actId="22"/>
          <ac:spMkLst>
            <pc:docMk/>
            <pc:sldMk cId="1365050117" sldId="564"/>
            <ac:spMk id="15" creationId="{4108E067-0557-5626-3BD9-3A56666BCBCA}"/>
          </ac:spMkLst>
        </pc:spChg>
        <pc:picChg chg="add del mod">
          <ac:chgData name="Emily Parker" userId="655d7888-d5b8-402a-8e79-d5f88e6938f6" providerId="ADAL" clId="{94ACC5D8-E987-42EA-80B1-ED4561665A55}" dt="2024-09-03T08:25:53.928" v="59" actId="478"/>
          <ac:picMkLst>
            <pc:docMk/>
            <pc:sldMk cId="1365050117" sldId="564"/>
            <ac:picMk id="7" creationId="{2E8CD792-6CEE-8B06-4425-947E4B63F72A}"/>
          </ac:picMkLst>
        </pc:picChg>
      </pc:sldChg>
      <pc:sldChg chg="modSp mod">
        <pc:chgData name="Emily Parker" userId="655d7888-d5b8-402a-8e79-d5f88e6938f6" providerId="ADAL" clId="{94ACC5D8-E987-42EA-80B1-ED4561665A55}" dt="2024-09-03T08:28:41.489" v="168" actId="20577"/>
        <pc:sldMkLst>
          <pc:docMk/>
          <pc:sldMk cId="1333051715" sldId="565"/>
        </pc:sldMkLst>
        <pc:spChg chg="mod">
          <ac:chgData name="Emily Parker" userId="655d7888-d5b8-402a-8e79-d5f88e6938f6" providerId="ADAL" clId="{94ACC5D8-E987-42EA-80B1-ED4561665A55}" dt="2024-09-03T08:28:41.489" v="168" actId="20577"/>
          <ac:spMkLst>
            <pc:docMk/>
            <pc:sldMk cId="1333051715" sldId="565"/>
            <ac:spMk id="2" creationId="{1FA4C68E-7B81-0E40-8253-F79E3CB50708}"/>
          </ac:spMkLst>
        </pc:spChg>
        <pc:spChg chg="mod">
          <ac:chgData name="Emily Parker" userId="655d7888-d5b8-402a-8e79-d5f88e6938f6" providerId="ADAL" clId="{94ACC5D8-E987-42EA-80B1-ED4561665A55}" dt="2024-09-03T08:06:52.233" v="1"/>
          <ac:spMkLst>
            <pc:docMk/>
            <pc:sldMk cId="1333051715" sldId="565"/>
            <ac:spMk id="5" creationId="{EC610057-795B-452F-A5CB-2A25EB4F95BD}"/>
          </ac:spMkLst>
        </pc:spChg>
      </pc:sldChg>
      <pc:sldChg chg="add del">
        <pc:chgData name="Emily Parker" userId="655d7888-d5b8-402a-8e79-d5f88e6938f6" providerId="ADAL" clId="{94ACC5D8-E987-42EA-80B1-ED4561665A55}" dt="2024-09-03T08:18:54.813" v="16" actId="47"/>
        <pc:sldMkLst>
          <pc:docMk/>
          <pc:sldMk cId="1896595633" sldId="566"/>
        </pc:sldMkLst>
      </pc:sldChg>
      <pc:sldChg chg="add del">
        <pc:chgData name="Emily Parker" userId="655d7888-d5b8-402a-8e79-d5f88e6938f6" providerId="ADAL" clId="{94ACC5D8-E987-42EA-80B1-ED4561665A55}" dt="2024-09-03T08:22:53.668" v="17" actId="47"/>
        <pc:sldMkLst>
          <pc:docMk/>
          <pc:sldMk cId="2612263084" sldId="567"/>
        </pc:sldMkLst>
      </pc:sldChg>
      <pc:sldChg chg="add del">
        <pc:chgData name="Emily Parker" userId="655d7888-d5b8-402a-8e79-d5f88e6938f6" providerId="ADAL" clId="{94ACC5D8-E987-42EA-80B1-ED4561665A55}" dt="2024-09-03T08:22:54.039" v="18" actId="47"/>
        <pc:sldMkLst>
          <pc:docMk/>
          <pc:sldMk cId="3668962842" sldId="568"/>
        </pc:sldMkLst>
      </pc:sldChg>
      <pc:sldChg chg="add del">
        <pc:chgData name="Emily Parker" userId="655d7888-d5b8-402a-8e79-d5f88e6938f6" providerId="ADAL" clId="{94ACC5D8-E987-42EA-80B1-ED4561665A55}" dt="2024-09-03T08:22:54.518" v="19" actId="47"/>
        <pc:sldMkLst>
          <pc:docMk/>
          <pc:sldMk cId="4164307005" sldId="569"/>
        </pc:sldMkLst>
      </pc:sldChg>
      <pc:sldChg chg="add del">
        <pc:chgData name="Emily Parker" userId="655d7888-d5b8-402a-8e79-d5f88e6938f6" providerId="ADAL" clId="{94ACC5D8-E987-42EA-80B1-ED4561665A55}" dt="2024-09-03T08:22:54.986" v="20" actId="47"/>
        <pc:sldMkLst>
          <pc:docMk/>
          <pc:sldMk cId="248973373" sldId="570"/>
        </pc:sldMkLst>
      </pc:sldChg>
      <pc:sldChg chg="add del">
        <pc:chgData name="Emily Parker" userId="655d7888-d5b8-402a-8e79-d5f88e6938f6" providerId="ADAL" clId="{94ACC5D8-E987-42EA-80B1-ED4561665A55}" dt="2024-09-03T08:22:55.658" v="21" actId="47"/>
        <pc:sldMkLst>
          <pc:docMk/>
          <pc:sldMk cId="3054559560" sldId="5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91BC5-08E9-254C-B654-C261D1A9078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5F6F3-5124-9249-B119-5E94E0E2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04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2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7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5F6F3-5124-9249-B119-5E94E0E2A2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07BDA80B-CF22-45AD-B49E-2E5A46104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A8A85D37-F868-4C84-8F01-6EB784AEEA7D}"/>
              </a:ext>
            </a:extLst>
          </p:cNvPr>
          <p:cNvSpPr/>
          <p:nvPr userDrawn="1"/>
        </p:nvSpPr>
        <p:spPr>
          <a:xfrm>
            <a:off x="0" y="5009274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AEBBC8-81A3-4FDE-A7B9-0C7BBDB967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6763D7B-9205-4E05-8BCC-ED2AF53C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40" y="775026"/>
            <a:ext cx="5257800" cy="132556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401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0B80CFB-56BE-4C5B-8944-D72E3FA8B3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3E15C-BD27-4BF0-8AAA-E3C07673A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1F6BF-5C79-47D4-8393-C97ABC2F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28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114C663-3479-435B-B8E4-104BE4C1A405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08638C-99C7-4AEB-8B62-70CC900E2F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72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663A872-39A3-4E18-93F8-A1A9C5528D0A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C9229931-4D28-42DB-9D94-64B62DBA8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5" y="5572000"/>
            <a:ext cx="4339470" cy="11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24C5EF2-B61F-41FC-A274-7E20656B5AE6}"/>
              </a:ext>
            </a:extLst>
          </p:cNvPr>
          <p:cNvSpPr/>
          <p:nvPr userDrawn="1"/>
        </p:nvSpPr>
        <p:spPr>
          <a:xfrm>
            <a:off x="10037817" y="0"/>
            <a:ext cx="2363733" cy="685800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8328620-8F35-423E-B4A3-50F8CC366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833" y="1648494"/>
            <a:ext cx="92582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753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A11B658-0581-4C03-9E2B-47B3B8BFF4CB}"/>
              </a:ext>
            </a:extLst>
          </p:cNvPr>
          <p:cNvSpPr/>
          <p:nvPr userDrawn="1"/>
        </p:nvSpPr>
        <p:spPr>
          <a:xfrm>
            <a:off x="10037817" y="0"/>
            <a:ext cx="2344683" cy="685800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F666E30-DFA7-4790-9948-34FE63F5D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833" y="1648494"/>
            <a:ext cx="92582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963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C45DF059-6608-4B7F-8503-AAC3D01EE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719654" cy="686252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0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18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chairs&#10;&#10;Description automatically generated with medium confidence">
            <a:extLst>
              <a:ext uri="{FF2B5EF4-FFF2-40B4-BE49-F238E27FC236}">
                <a16:creationId xmlns:a16="http://schemas.microsoft.com/office/drawing/2014/main" id="{776D1F97-CD27-4535-8601-72022F49C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4352871" cy="6858001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24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685A85-4659-446B-9C57-B2802FA73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409039" cy="68580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8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202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2FA542-B0CA-45F0-A31A-D1723B831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4320724" cy="685800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75CE981-CB99-429F-AACB-AC4A56843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76" y="-1807"/>
            <a:ext cx="2371912" cy="6859807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AF7C3D-B8B0-4C81-98BB-3A56920CA1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860" y="365125"/>
            <a:ext cx="58659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7860" y="1786517"/>
            <a:ext cx="5865812" cy="3779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113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9025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 descr="A person and person sitting on a hill overlooking the ocean&#10;&#10;Description automatically generated with low confidence">
            <a:extLst>
              <a:ext uri="{FF2B5EF4-FFF2-40B4-BE49-F238E27FC236}">
                <a16:creationId xmlns:a16="http://schemas.microsoft.com/office/drawing/2014/main" id="{B00ED30B-24F8-4C1B-BF09-8E698D39E7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775" y="0"/>
            <a:ext cx="6092849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D84C7197-391E-4656-AB39-26DF3CA46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4B7F06F4-E06D-463C-8E21-361DA2A4536E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96558C90-3DF1-466C-B2F9-BAA0CE9C52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044" y="5591489"/>
            <a:ext cx="4339470" cy="1131712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120601FD-D05C-4743-BEFA-59AD8F20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40" y="775026"/>
            <a:ext cx="5257800" cy="132556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401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98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o people jumping on a trampoline&#10;&#10;Description automatically generated with medium confidence">
            <a:extLst>
              <a:ext uri="{FF2B5EF4-FFF2-40B4-BE49-F238E27FC236}">
                <a16:creationId xmlns:a16="http://schemas.microsoft.com/office/drawing/2014/main" id="{4DDBD0EA-691F-41D5-8FA0-886C8B9AC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712" y="0"/>
            <a:ext cx="6101217" cy="6819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51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365125"/>
            <a:ext cx="496745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0" y="1786517"/>
            <a:ext cx="4967342" cy="3294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0301793-1131-4080-9011-80A8168EA517}"/>
              </a:ext>
            </a:extLst>
          </p:cNvPr>
          <p:cNvSpPr/>
          <p:nvPr userDrawn="1"/>
        </p:nvSpPr>
        <p:spPr>
          <a:xfrm>
            <a:off x="0" y="4983575"/>
            <a:ext cx="12192000" cy="1874425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ADFE7-D7FB-48FB-9070-3242C2055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82271"/>
            <a:ext cx="4339474" cy="1131713"/>
          </a:xfrm>
          <a:prstGeom prst="rect">
            <a:avLst/>
          </a:prstGeom>
        </p:spPr>
      </p:pic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65851D4-20C3-43FF-9FAC-4D5A8BE6F6A4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702425" y="365125"/>
            <a:ext cx="4693070" cy="471583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962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A1784-2C1D-4115-837C-D2667255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0E7F8C-817D-460A-BB0C-87955A4B5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58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0A1784-2C1D-4115-837C-D2667255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036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82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raising his hands&#10;&#10;Description automatically generated with medium confidence">
            <a:extLst>
              <a:ext uri="{FF2B5EF4-FFF2-40B4-BE49-F238E27FC236}">
                <a16:creationId xmlns:a16="http://schemas.microsoft.com/office/drawing/2014/main" id="{7802FDCE-CF02-411B-B3B5-FB1D8CF8D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0836" cy="6858000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FC4D78C0-F4E4-45E8-9681-BC0E2188FE84}"/>
              </a:ext>
            </a:extLst>
          </p:cNvPr>
          <p:cNvSpPr/>
          <p:nvPr userDrawn="1"/>
        </p:nvSpPr>
        <p:spPr>
          <a:xfrm>
            <a:off x="9498563" y="-1"/>
            <a:ext cx="2693437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993CC0-F23A-453B-AB99-AC2A1B06A5C7}"/>
              </a:ext>
            </a:extLst>
          </p:cNvPr>
          <p:cNvSpPr/>
          <p:nvPr userDrawn="1"/>
        </p:nvSpPr>
        <p:spPr>
          <a:xfrm>
            <a:off x="7921245" y="-1"/>
            <a:ext cx="2413038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230D301-4E1F-4263-A099-EB84ED741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725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outdoor, person&#10;&#10;Description automatically generated">
            <a:extLst>
              <a:ext uri="{FF2B5EF4-FFF2-40B4-BE49-F238E27FC236}">
                <a16:creationId xmlns:a16="http://schemas.microsoft.com/office/drawing/2014/main" id="{0F294807-D3CE-400B-BC62-E93EC63B39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103"/>
            <a:ext cx="8579629" cy="6855895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FC4D78C0-F4E4-45E8-9681-BC0E2188FE84}"/>
              </a:ext>
            </a:extLst>
          </p:cNvPr>
          <p:cNvSpPr/>
          <p:nvPr userDrawn="1"/>
        </p:nvSpPr>
        <p:spPr>
          <a:xfrm>
            <a:off x="9498563" y="-1"/>
            <a:ext cx="2693437" cy="6858001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993CC0-F23A-453B-AB99-AC2A1B06A5C7}"/>
              </a:ext>
            </a:extLst>
          </p:cNvPr>
          <p:cNvSpPr/>
          <p:nvPr userDrawn="1"/>
        </p:nvSpPr>
        <p:spPr>
          <a:xfrm>
            <a:off x="7921245" y="-1"/>
            <a:ext cx="2413038" cy="685799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230D301-4E1F-4263-A099-EB84ED741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003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outside&#10;&#10;Description automatically generated with low confidence">
            <a:extLst>
              <a:ext uri="{FF2B5EF4-FFF2-40B4-BE49-F238E27FC236}">
                <a16:creationId xmlns:a16="http://schemas.microsoft.com/office/drawing/2014/main" id="{676099CD-B4D5-4489-873C-C5930364B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981"/>
            <a:ext cx="9839325" cy="6868001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5401FBC9-342D-4F36-B2E1-1C0B53E54451}"/>
              </a:ext>
            </a:extLst>
          </p:cNvPr>
          <p:cNvSpPr/>
          <p:nvPr userDrawn="1"/>
        </p:nvSpPr>
        <p:spPr>
          <a:xfrm>
            <a:off x="9498563" y="-9330"/>
            <a:ext cx="2693437" cy="6867329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20AC40EB-253D-459F-9852-0EDF6C48419C}"/>
              </a:ext>
            </a:extLst>
          </p:cNvPr>
          <p:cNvSpPr/>
          <p:nvPr userDrawn="1"/>
        </p:nvSpPr>
        <p:spPr>
          <a:xfrm>
            <a:off x="7921245" y="-9329"/>
            <a:ext cx="2363733" cy="6867328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9F9EDB1-BD55-489F-9CC1-B5F5FD8A29EC}"/>
              </a:ext>
            </a:extLst>
          </p:cNvPr>
          <p:cNvSpPr/>
          <p:nvPr userDrawn="1"/>
        </p:nvSpPr>
        <p:spPr>
          <a:xfrm>
            <a:off x="7921245" y="-9230"/>
            <a:ext cx="2363733" cy="6867230"/>
          </a:xfrm>
          <a:custGeom>
            <a:avLst/>
            <a:gdLst>
              <a:gd name="connsiteX0" fmla="*/ 0 w 2363733"/>
              <a:gd name="connsiteY0" fmla="*/ 0 h 6858000"/>
              <a:gd name="connsiteX1" fmla="*/ 2363733 w 2363733"/>
              <a:gd name="connsiteY1" fmla="*/ 0 h 6858000"/>
              <a:gd name="connsiteX2" fmla="*/ 2363733 w 2363733"/>
              <a:gd name="connsiteY2" fmla="*/ 6858000 h 6858000"/>
              <a:gd name="connsiteX3" fmla="*/ 0 w 2363733"/>
              <a:gd name="connsiteY3" fmla="*/ 6858000 h 6858000"/>
              <a:gd name="connsiteX4" fmla="*/ 2458 w 2363733"/>
              <a:gd name="connsiteY4" fmla="*/ 6851765 h 6858000"/>
              <a:gd name="connsiteX5" fmla="*/ 606507 w 2363733"/>
              <a:gd name="connsiteY5" fmla="*/ 3429000 h 6858000"/>
              <a:gd name="connsiteX6" fmla="*/ 2458 w 2363733"/>
              <a:gd name="connsiteY6" fmla="*/ 6235 h 6858000"/>
              <a:gd name="connsiteX7" fmla="*/ 0 w 236373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3733" h="6858000">
                <a:moveTo>
                  <a:pt x="0" y="0"/>
                </a:moveTo>
                <a:lnTo>
                  <a:pt x="2363733" y="0"/>
                </a:lnTo>
                <a:lnTo>
                  <a:pt x="2363733" y="6858000"/>
                </a:lnTo>
                <a:lnTo>
                  <a:pt x="0" y="6858000"/>
                </a:lnTo>
                <a:lnTo>
                  <a:pt x="2458" y="6851765"/>
                </a:lnTo>
                <a:cubicBezTo>
                  <a:pt x="393238" y="5784492"/>
                  <a:pt x="606507" y="4631652"/>
                  <a:pt x="606507" y="3429000"/>
                </a:cubicBezTo>
                <a:cubicBezTo>
                  <a:pt x="606507" y="2226348"/>
                  <a:pt x="393238" y="1073508"/>
                  <a:pt x="2458" y="623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1ED99EE-0E20-4D3C-B438-E6F7FF714B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5976" y="696026"/>
            <a:ext cx="2846718" cy="544182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D283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26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hands shaking&#10;&#10;Description automatically generated with medium confidence">
            <a:extLst>
              <a:ext uri="{FF2B5EF4-FFF2-40B4-BE49-F238E27FC236}">
                <a16:creationId xmlns:a16="http://schemas.microsoft.com/office/drawing/2014/main" id="{84617A74-6532-4762-9D8F-645464EC6C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2849" y="9427"/>
            <a:ext cx="6099151" cy="6846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1248325"/>
            <a:ext cx="4967450" cy="744377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1" y="2088438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63BAD-8ADF-4AEF-BDE4-6C8E5B0A9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413849-6FB0-47CA-8017-A6D2246F69C3}"/>
              </a:ext>
            </a:extLst>
          </p:cNvPr>
          <p:cNvSpPr txBox="1">
            <a:spLocks/>
          </p:cNvSpPr>
          <p:nvPr userDrawn="1"/>
        </p:nvSpPr>
        <p:spPr>
          <a:xfrm>
            <a:off x="1951007" y="-77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2007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a field with his arms raised&#10;&#10;Description automatically generated with low confidence">
            <a:extLst>
              <a:ext uri="{FF2B5EF4-FFF2-40B4-BE49-F238E27FC236}">
                <a16:creationId xmlns:a16="http://schemas.microsoft.com/office/drawing/2014/main" id="{DE887342-9ED4-417A-9D73-385D0645B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3323" y="546460"/>
            <a:ext cx="6108677" cy="63123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36E32-BFD0-4C59-992F-278C1AFA63E9}"/>
              </a:ext>
            </a:extLst>
          </p:cNvPr>
          <p:cNvSpPr/>
          <p:nvPr userDrawn="1"/>
        </p:nvSpPr>
        <p:spPr>
          <a:xfrm>
            <a:off x="0" y="-4506"/>
            <a:ext cx="6092849" cy="6862506"/>
          </a:xfrm>
          <a:prstGeom prst="rect">
            <a:avLst/>
          </a:prstGeom>
          <a:solidFill>
            <a:srgbClr val="00E6B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01" y="1248325"/>
            <a:ext cx="4967450" cy="744377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  <a:latin typeface="FS Elliot Light" panose="02000503000000020004" pitchFamily="2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816BA7-458F-42BE-BBD2-7F0D9F9E6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501" y="2088438"/>
            <a:ext cx="496734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63BAD-8ADF-4AEF-BDE4-6C8E5B0A94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413849-6FB0-47CA-8017-A6D2246F69C3}"/>
              </a:ext>
            </a:extLst>
          </p:cNvPr>
          <p:cNvSpPr txBox="1">
            <a:spLocks/>
          </p:cNvSpPr>
          <p:nvPr userDrawn="1"/>
        </p:nvSpPr>
        <p:spPr>
          <a:xfrm>
            <a:off x="1951007" y="-77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20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C3CA2311-3D28-475C-BE3C-43DE575559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4">
            <a:extLst>
              <a:ext uri="{FF2B5EF4-FFF2-40B4-BE49-F238E27FC236}">
                <a16:creationId xmlns:a16="http://schemas.microsoft.com/office/drawing/2014/main" id="{3C75672C-8428-4A0A-A1FA-D4DCE6693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559" y="4027184"/>
            <a:ext cx="5257800" cy="2330484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0B5A930-3A45-408E-9142-5842F75453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59" y="807301"/>
            <a:ext cx="4339473" cy="1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0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114C663-3479-435B-B8E4-104BE4C1A405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EEAEB0-F03F-46E3-A8D7-56FF32FF9C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587"/>
            <a:ext cx="2919977" cy="5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0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3EA74E-E0A3-4D51-B816-B7720F56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33" y="0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6663A872-39A3-4E18-93F8-A1A9C5528D0A}"/>
              </a:ext>
            </a:extLst>
          </p:cNvPr>
          <p:cNvSpPr/>
          <p:nvPr userDrawn="1"/>
        </p:nvSpPr>
        <p:spPr>
          <a:xfrm>
            <a:off x="0" y="4985828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0E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4DDB1A0-5A96-4222-8803-C45A204BC1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587"/>
            <a:ext cx="2919977" cy="57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4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619A4455-1C07-47CE-9A33-CC2CB78FAB3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0A8D3-9418-4F86-9AFD-9D728D0B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62051A9-E521-405A-A73F-969FA74E63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44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B3E15C-BD27-4BF0-8AAA-E3C07673AB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128"/>
          <a:stretch/>
        </p:blipFill>
        <p:spPr bwMode="auto">
          <a:xfrm>
            <a:off x="0" y="-5152"/>
            <a:ext cx="12192000" cy="1372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F1F6BF-5C79-47D4-8393-C97ABC2F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74ADCC1-2395-4762-9373-F4C3AB10E2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9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57D8-979D-E0FA-68B2-B2982CCE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A27B4A9-D275-4CA3-A853-9D34488D0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4851" y="5842277"/>
            <a:ext cx="2919977" cy="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tree, person, dress&#10;&#10;Description automatically generated">
            <a:extLst>
              <a:ext uri="{FF2B5EF4-FFF2-40B4-BE49-F238E27FC236}">
                <a16:creationId xmlns:a16="http://schemas.microsoft.com/office/drawing/2014/main" id="{582E4414-E0AB-4155-8FFE-AD224B8C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3629" y="0"/>
            <a:ext cx="8028371" cy="6858000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C391802-60C0-4B4E-ACEA-D745683E2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-2" y="3598"/>
            <a:ext cx="5162785" cy="6854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8930F3-CE86-4409-85BE-8983519CA4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37" y="5694035"/>
            <a:ext cx="3674909" cy="958398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3F3ECCCA-6B76-4642-B453-F641C21CB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36DBB-E730-4BB2-9E94-03F52D5BD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chemeClr val="bg1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and person sitting on a hill overlooking the ocean&#10;&#10;Description automatically generated with low confidence">
            <a:extLst>
              <a:ext uri="{FF2B5EF4-FFF2-40B4-BE49-F238E27FC236}">
                <a16:creationId xmlns:a16="http://schemas.microsoft.com/office/drawing/2014/main" id="{9BB85F47-A763-438C-8EC0-D8D992DDC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739" y="-2296"/>
            <a:ext cx="10330271" cy="6874644"/>
          </a:xfrm>
          <a:prstGeom prst="rect">
            <a:avLst/>
          </a:prstGeom>
        </p:spPr>
      </p:pic>
      <p:pic>
        <p:nvPicPr>
          <p:cNvPr id="11" name="Picture 10" descr="Shape, square&#10;&#10;Description automatically generated">
            <a:extLst>
              <a:ext uri="{FF2B5EF4-FFF2-40B4-BE49-F238E27FC236}">
                <a16:creationId xmlns:a16="http://schemas.microsoft.com/office/drawing/2014/main" id="{370913D5-3F85-44D4-A00C-8955AD6F7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12"/>
          <a:stretch/>
        </p:blipFill>
        <p:spPr>
          <a:xfrm>
            <a:off x="0" y="-2296"/>
            <a:ext cx="5175315" cy="6874644"/>
          </a:xfrm>
          <a:prstGeom prst="rect">
            <a:avLst/>
          </a:prstGeom>
        </p:spPr>
      </p:pic>
      <p:sp>
        <p:nvSpPr>
          <p:cNvPr id="8" name="Title 14">
            <a:extLst>
              <a:ext uri="{FF2B5EF4-FFF2-40B4-BE49-F238E27FC236}">
                <a16:creationId xmlns:a16="http://schemas.microsoft.com/office/drawing/2014/main" id="{FAA471CC-3EF7-4268-B0F1-99D5DE66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D2835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pic>
        <p:nvPicPr>
          <p:cNvPr id="14" name="Picture 13" descr="Text, logo&#10;&#10;Description automatically generated">
            <a:extLst>
              <a:ext uri="{FF2B5EF4-FFF2-40B4-BE49-F238E27FC236}">
                <a16:creationId xmlns:a16="http://schemas.microsoft.com/office/drawing/2014/main" id="{395427AF-2E0B-4575-A69C-AAD7C386CE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79" y="5738660"/>
            <a:ext cx="3674909" cy="95839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8516FA-9F59-4937-9104-5B6ED56B8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rgbClr val="0D2835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16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plant, wood&#10;&#10;Description automatically generated">
            <a:extLst>
              <a:ext uri="{FF2B5EF4-FFF2-40B4-BE49-F238E27FC236}">
                <a16:creationId xmlns:a16="http://schemas.microsoft.com/office/drawing/2014/main" id="{C3D88530-A195-45A6-B24E-0A230FF59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739" y="0"/>
            <a:ext cx="8024261" cy="68580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854E8E1-2EDD-41AE-A675-A1D4D437B2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0" y="0"/>
            <a:ext cx="517164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04184A-DE16-4AB9-9451-B0922301AB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80" y="5745313"/>
            <a:ext cx="3674909" cy="958398"/>
          </a:xfrm>
          <a:prstGeom prst="rect">
            <a:avLst/>
          </a:prstGeom>
        </p:spPr>
      </p:pic>
      <p:sp>
        <p:nvSpPr>
          <p:cNvPr id="12" name="Title 14">
            <a:extLst>
              <a:ext uri="{FF2B5EF4-FFF2-40B4-BE49-F238E27FC236}">
                <a16:creationId xmlns:a16="http://schemas.microsoft.com/office/drawing/2014/main" id="{BDC440E9-2C19-4FA6-BAF4-A5CC2582B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9C032A-E4E8-4600-B526-43A93CF0B7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chemeClr val="bg1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05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ofa, indoor, person, seat&#10;&#10;Description automatically generated">
            <a:extLst>
              <a:ext uri="{FF2B5EF4-FFF2-40B4-BE49-F238E27FC236}">
                <a16:creationId xmlns:a16="http://schemas.microsoft.com/office/drawing/2014/main" id="{371CA465-6D28-434F-BBE9-DFB2E0686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808" y="0"/>
            <a:ext cx="7991192" cy="6868736"/>
          </a:xfrm>
          <a:prstGeom prst="rect">
            <a:avLst/>
          </a:prstGeom>
        </p:spPr>
      </p:pic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81B5E269-F4D5-4ACA-AB03-F95510BFF3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512"/>
          <a:stretch/>
        </p:blipFill>
        <p:spPr>
          <a:xfrm>
            <a:off x="-1" y="2296"/>
            <a:ext cx="5162785" cy="6858000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329F5B8B-159B-46AC-89C5-E2CA07AFA7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79" y="5738660"/>
            <a:ext cx="3674909" cy="958398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827316F1-D51F-426B-9CAA-589CE3E34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506" y="1311707"/>
            <a:ext cx="5257800" cy="3174029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0D2835"/>
                </a:solidFill>
              </a:defRPr>
            </a:lvl1pPr>
          </a:lstStyle>
          <a:p>
            <a:r>
              <a:rPr lang="en-US"/>
              <a:t>Click</a:t>
            </a:r>
            <a:br>
              <a:rPr lang="en-US"/>
            </a:br>
            <a:r>
              <a:rPr lang="en-US"/>
              <a:t>to edit </a:t>
            </a:r>
            <a:br>
              <a:rPr lang="en-US"/>
            </a:br>
            <a:r>
              <a:rPr lang="en-US"/>
              <a:t>Master title</a:t>
            </a:r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8C19962-4DC6-4A6F-8A71-AF986496D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032" y="862997"/>
            <a:ext cx="3696723" cy="361950"/>
          </a:xfr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>
                <a:solidFill>
                  <a:srgbClr val="0D2835"/>
                </a:solidFill>
                <a:latin typeface="FS Elliot Light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0368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56D5279-B8A1-46D1-B1CA-2C2197846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619A4455-1C07-47CE-9A33-CC2CB78FAB32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40A8D3-9418-4F86-9AFD-9D728D0B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007" y="-77238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167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8F9431D-8EF0-4DE6-BFF8-348A159D9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42" y="5571999"/>
            <a:ext cx="4339473" cy="1131713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BA54CFEA-F3F9-4FF3-BE1D-B617BB5FC26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751"/>
          <a:stretch/>
        </p:blipFill>
        <p:spPr bwMode="auto">
          <a:xfrm>
            <a:off x="0" y="0"/>
            <a:ext cx="12192000" cy="17381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7809E3-B9AF-42BF-9D12-78447720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686" y="235328"/>
            <a:ext cx="6157824" cy="130218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D283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5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456B3-2937-EB42-93DF-8A831F519D0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9A15-F827-CE40-B83F-6912FEB06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3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4" r:id="rId11"/>
    <p:sldLayoutId id="2147483675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3" r:id="rId22"/>
    <p:sldLayoutId id="2147483724" r:id="rId23"/>
    <p:sldLayoutId id="214748372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456B3-2937-EB42-93DF-8A831F519D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D69A15-F827-CE40-B83F-6912FEB06A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05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86" r:id="rId4"/>
    <p:sldLayoutId id="214748368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745099-BA2C-3E24-69DD-2F04B4A8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565ED-A6AE-89C5-392A-82D4FE444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D4315-CFEC-1672-50FE-15BD60184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D456B3-2937-EB42-93DF-8A831F519D0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CDCE-9614-6A71-46B4-7BD7058DA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46A5-C4F5-A25A-4A10-D32F7875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D69A15-F827-CE40-B83F-6912FEB06A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D2835">
                    <a:tint val="75000"/>
                  </a:srgbClr>
                </a:solidFill>
                <a:effectLst/>
                <a:uLnTx/>
                <a:uFillTx/>
                <a:latin typeface="FS Ellio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D2835">
                  <a:tint val="75000"/>
                </a:srgbClr>
              </a:solidFill>
              <a:effectLst/>
              <a:uLnTx/>
              <a:uFillTx/>
              <a:latin typeface="FS Ellio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40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2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playwright.dev/docs/intro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://pokeapi.co/api/v2/pokemon/charmele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pokeapi.co/" TargetMode="External"/><Relationship Id="rId5" Type="http://schemas.openxmlformats.org/officeDocument/2006/relationships/hyperlink" Target="https://www.saucedemo.com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laywright.dev/docs/intro#running-the-example-test-in-ui-mode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playwright.dev/docs/api/class-locatorasser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playwright.dev/docs/writing-tests" TargetMode="External"/><Relationship Id="rId5" Type="http://schemas.openxmlformats.org/officeDocument/2006/relationships/hyperlink" Target="https://playwright.dev/docs/api-testing#writing-tests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simplyhealth.atlassian.net/wiki/spaces/TA/pages/1770913889/Best+practice+Principles+of+test+automation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oung girl sitting on a mans shoulders as they walk through a forest">
            <a:extLst>
              <a:ext uri="{FF2B5EF4-FFF2-40B4-BE49-F238E27FC236}">
                <a16:creationId xmlns:a16="http://schemas.microsoft.com/office/drawing/2014/main" id="{4C305795-4C22-4134-BBEF-5A365217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739" y="0"/>
            <a:ext cx="802426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B92790-8494-48E2-BA42-14FA93124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354"/>
          <a:stretch/>
        </p:blipFill>
        <p:spPr bwMode="auto">
          <a:xfrm>
            <a:off x="0" y="0"/>
            <a:ext cx="517164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Simplyhealth and Proud to be a Certified B Corp Logo">
            <a:extLst>
              <a:ext uri="{FF2B5EF4-FFF2-40B4-BE49-F238E27FC236}">
                <a16:creationId xmlns:a16="http://schemas.microsoft.com/office/drawing/2014/main" id="{86113A32-159C-4F45-8167-7F694A81F6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01" y="5745313"/>
            <a:ext cx="3674909" cy="958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83030-244B-4B97-9C85-DEF99FF723D8}"/>
              </a:ext>
            </a:extLst>
          </p:cNvPr>
          <p:cNvSpPr txBox="1"/>
          <p:nvPr/>
        </p:nvSpPr>
        <p:spPr>
          <a:xfrm>
            <a:off x="353427" y="83342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Light" panose="02000503000000020004" pitchFamily="2" charset="77"/>
                <a:ea typeface="+mn-ea"/>
                <a:cs typeface="+mn-cs"/>
              </a:rPr>
              <a:t>Ash and Emily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822E0FF-DB4D-49D4-86AF-F40FA64579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3427" y="1623918"/>
            <a:ext cx="4771249" cy="21698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Test Automation</a:t>
            </a:r>
            <a:b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</a:br>
            <a:b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</a:b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11</a:t>
            </a:r>
            <a:r>
              <a:rPr kumimoji="0" lang="en-US" sz="4500" b="1" i="0" u="none" strike="noStrike" kern="120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th</a:t>
            </a: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 September 24</a:t>
            </a:r>
          </a:p>
        </p:txBody>
      </p:sp>
    </p:spTree>
    <p:extLst>
      <p:ext uri="{BB962C8B-B14F-4D97-AF65-F5344CB8AC3E}">
        <p14:creationId xmlns:p14="http://schemas.microsoft.com/office/powerpoint/2010/main" val="266814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DAAAF09A-1139-4F2F-8CD0-0480CF5E2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009274"/>
            <a:ext cx="12192000" cy="1872172"/>
          </a:xfrm>
          <a:custGeom>
            <a:avLst/>
            <a:gdLst>
              <a:gd name="connsiteX0" fmla="*/ 0 w 12192000"/>
              <a:gd name="connsiteY0" fmla="*/ 0 h 1872172"/>
              <a:gd name="connsiteX1" fmla="*/ 565617 w 12192000"/>
              <a:gd name="connsiteY1" fmla="*/ 138023 h 1872172"/>
              <a:gd name="connsiteX2" fmla="*/ 6096001 w 12192000"/>
              <a:gd name="connsiteY2" fmla="*/ 765096 h 1872172"/>
              <a:gd name="connsiteX3" fmla="*/ 11626384 w 12192000"/>
              <a:gd name="connsiteY3" fmla="*/ 138023 h 1872172"/>
              <a:gd name="connsiteX4" fmla="*/ 12192000 w 12192000"/>
              <a:gd name="connsiteY4" fmla="*/ 0 h 1872172"/>
              <a:gd name="connsiteX5" fmla="*/ 12192000 w 12192000"/>
              <a:gd name="connsiteY5" fmla="*/ 1872172 h 1872172"/>
              <a:gd name="connsiteX6" fmla="*/ 0 w 12192000"/>
              <a:gd name="connsiteY6" fmla="*/ 1872172 h 1872172"/>
              <a:gd name="connsiteX7" fmla="*/ 0 w 12192000"/>
              <a:gd name="connsiteY7" fmla="*/ 0 h 187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72172">
                <a:moveTo>
                  <a:pt x="0" y="0"/>
                </a:moveTo>
                <a:lnTo>
                  <a:pt x="565617" y="138023"/>
                </a:lnTo>
                <a:cubicBezTo>
                  <a:pt x="2342860" y="548283"/>
                  <a:pt x="4194111" y="765096"/>
                  <a:pt x="6096001" y="765096"/>
                </a:cubicBezTo>
                <a:cubicBezTo>
                  <a:pt x="7997891" y="765096"/>
                  <a:pt x="9849141" y="548283"/>
                  <a:pt x="11626384" y="138023"/>
                </a:cubicBezTo>
                <a:lnTo>
                  <a:pt x="12192000" y="0"/>
                </a:lnTo>
                <a:lnTo>
                  <a:pt x="12192000" y="1872172"/>
                </a:lnTo>
                <a:lnTo>
                  <a:pt x="0" y="1872172"/>
                </a:lnTo>
                <a:lnTo>
                  <a:pt x="0" y="0"/>
                </a:lnTo>
                <a:close/>
              </a:path>
            </a:pathLst>
          </a:custGeom>
          <a:solidFill>
            <a:srgbClr val="0D2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Simplyhealth logo">
            <a:extLst>
              <a:ext uri="{FF2B5EF4-FFF2-40B4-BE49-F238E27FC236}">
                <a16:creationId xmlns:a16="http://schemas.microsoft.com/office/drawing/2014/main" id="{6EADC876-E6B6-091F-54B4-111BDFA3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271" y="5920787"/>
            <a:ext cx="2770616" cy="540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6D499C-6582-489A-A352-7E4A571637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81138" y="420760"/>
            <a:ext cx="5214862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019FF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What have you learnt today?</a:t>
            </a:r>
          </a:p>
        </p:txBody>
      </p:sp>
    </p:spTree>
    <p:extLst>
      <p:ext uri="{BB962C8B-B14F-4D97-AF65-F5344CB8AC3E}">
        <p14:creationId xmlns:p14="http://schemas.microsoft.com/office/powerpoint/2010/main" val="258221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Agenda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4C68E-7B81-0E40-8253-F79E3CB50708}"/>
              </a:ext>
            </a:extLst>
          </p:cNvPr>
          <p:cNvSpPr txBox="1"/>
          <p:nvPr/>
        </p:nvSpPr>
        <p:spPr>
          <a:xfrm>
            <a:off x="572755" y="1353537"/>
            <a:ext cx="30355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Why test automation – 5m</a:t>
            </a:r>
          </a:p>
          <a:p>
            <a:pPr marL="342900" indent="-342900">
              <a:buAutoNum type="arabicPeriod"/>
            </a:pPr>
            <a:r>
              <a:rPr lang="en-US" dirty="0"/>
              <a:t>Explain the task – 10m</a:t>
            </a:r>
          </a:p>
          <a:p>
            <a:pPr marL="342900" indent="-342900">
              <a:buAutoNum type="arabicPeriod"/>
            </a:pPr>
            <a:r>
              <a:rPr lang="en-US" dirty="0"/>
              <a:t>Have a go – 20m</a:t>
            </a:r>
          </a:p>
          <a:p>
            <a:pPr marL="342900" indent="-342900">
              <a:buAutoNum type="arabicPeriod"/>
            </a:pPr>
            <a:r>
              <a:rPr lang="en-US" dirty="0"/>
              <a:t>Give us feedback - 5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05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5245"/>
            <a:ext cx="12192000" cy="6128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Why do we do test automation?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entimeter for PowerPoint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entimeter for PowerPoint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entimeter for PowerPoint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Dispelling the myth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4C68E-7B81-0E40-8253-F79E3CB50708}"/>
              </a:ext>
            </a:extLst>
          </p:cNvPr>
          <p:cNvSpPr txBox="1"/>
          <p:nvPr/>
        </p:nvSpPr>
        <p:spPr>
          <a:xfrm>
            <a:off x="527035" y="1819881"/>
            <a:ext cx="750628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Show how easy it is to get started</a:t>
            </a:r>
          </a:p>
          <a:p>
            <a:endParaRPr lang="en-US" dirty="0"/>
          </a:p>
          <a:p>
            <a:r>
              <a:rPr lang="en-US" dirty="0"/>
              <a:t>Taken away installation but is very simple and if interested can be found </a:t>
            </a:r>
            <a:r>
              <a:rPr lang="en-US" dirty="0">
                <a:hlinkClick r:id="rId5"/>
              </a:rPr>
              <a:t>here: </a:t>
            </a:r>
            <a:endParaRPr lang="en-US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You have</a:t>
            </a:r>
          </a:p>
          <a:p>
            <a:pPr marL="285750" indent="-285750">
              <a:buFontTx/>
              <a:buChar char="-"/>
            </a:pPr>
            <a:r>
              <a:rPr lang="en-GB" dirty="0"/>
              <a:t>Laptop with Visual studio code and internet access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Github</a:t>
            </a:r>
            <a:r>
              <a:rPr lang="en-GB" dirty="0"/>
              <a:t> repo with playwright installed</a:t>
            </a:r>
          </a:p>
          <a:p>
            <a:pPr marL="285750" indent="-285750">
              <a:buFontTx/>
              <a:buChar char="-"/>
            </a:pPr>
            <a:r>
              <a:rPr lang="en-GB" dirty="0"/>
              <a:t>Node installed</a:t>
            </a:r>
          </a:p>
          <a:p>
            <a:pPr marL="285750" indent="-285750">
              <a:buFontTx/>
              <a:buChar char="-"/>
            </a:pPr>
            <a:r>
              <a:rPr lang="en-GB" dirty="0"/>
              <a:t>A basic repo cloned and a branch created </a:t>
            </a:r>
          </a:p>
        </p:txBody>
      </p:sp>
    </p:spTree>
    <p:extLst>
      <p:ext uri="{BB962C8B-B14F-4D97-AF65-F5344CB8AC3E}">
        <p14:creationId xmlns:p14="http://schemas.microsoft.com/office/powerpoint/2010/main" val="165233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-210" y="0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The task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08554-9DBC-C828-48CE-E55C2F3745AF}"/>
              </a:ext>
            </a:extLst>
          </p:cNvPr>
          <p:cNvSpPr txBox="1">
            <a:spLocks/>
          </p:cNvSpPr>
          <p:nvPr/>
        </p:nvSpPr>
        <p:spPr>
          <a:xfrm>
            <a:off x="627619" y="1899552"/>
            <a:ext cx="771435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options:</a:t>
            </a:r>
          </a:p>
          <a:p>
            <a:pPr marL="342900" indent="-342900">
              <a:buAutoNum type="arabicPeriod"/>
            </a:pPr>
            <a:r>
              <a:rPr lang="en-US" dirty="0"/>
              <a:t>UI test to log in to an application</a:t>
            </a:r>
          </a:p>
          <a:p>
            <a:pPr marL="800100" lvl="1" indent="-342900">
              <a:buAutoNum type="arabicPeriod"/>
            </a:pPr>
            <a:r>
              <a:rPr lang="en-US" dirty="0"/>
              <a:t>Navigate to URL </a:t>
            </a:r>
            <a:r>
              <a:rPr lang="en-GB" dirty="0">
                <a:hlinkClick r:id="rId5"/>
              </a:rPr>
              <a:t>Swag Labs (saucedemo.com)</a:t>
            </a:r>
            <a:endParaRPr lang="en-GB" dirty="0"/>
          </a:p>
          <a:p>
            <a:pPr marL="800100" lvl="1" indent="-342900">
              <a:buAutoNum type="arabicPeriod"/>
            </a:pPr>
            <a:r>
              <a:rPr lang="en-US" dirty="0"/>
              <a:t>Enter username</a:t>
            </a:r>
          </a:p>
          <a:p>
            <a:pPr marL="800100" lvl="1" indent="-342900">
              <a:buAutoNum type="arabicPeriod"/>
            </a:pPr>
            <a:r>
              <a:rPr lang="en-US" dirty="0"/>
              <a:t>Enter password</a:t>
            </a:r>
          </a:p>
          <a:p>
            <a:pPr marL="800100" lvl="1" indent="-342900">
              <a:buAutoNum type="arabicPeriod"/>
            </a:pPr>
            <a:r>
              <a:rPr lang="en-US" dirty="0"/>
              <a:t>Click login</a:t>
            </a:r>
          </a:p>
          <a:p>
            <a:pPr marL="800100" lvl="1" indent="-342900">
              <a:buAutoNum type="arabicPeriod"/>
            </a:pPr>
            <a:r>
              <a:rPr lang="en-US" dirty="0"/>
              <a:t>Assert (confirm) user is logged in</a:t>
            </a:r>
          </a:p>
          <a:p>
            <a:pPr marL="342900" indent="-342900">
              <a:buAutoNum type="arabicPeriod"/>
            </a:pPr>
            <a:r>
              <a:rPr lang="en-US" dirty="0"/>
              <a:t>API test to call an API endpoint – API documentation for </a:t>
            </a:r>
            <a:r>
              <a:rPr lang="en-US" dirty="0">
                <a:hlinkClick r:id="rId6"/>
              </a:rPr>
              <a:t>https://pokeapi.co/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Call a get endpoint e.g. </a:t>
            </a:r>
            <a:r>
              <a:rPr lang="en-US" dirty="0">
                <a:hlinkClick r:id="rId7"/>
              </a:rPr>
              <a:t>http://pokeapi.co/api/v2/pokemon/charmeleon</a:t>
            </a:r>
            <a:endParaRPr lang="en-US" dirty="0"/>
          </a:p>
          <a:p>
            <a:pPr marL="1257300" lvl="2" indent="-342900">
              <a:buAutoNum type="arabicPeriod"/>
            </a:pPr>
            <a:r>
              <a:rPr lang="en-US" dirty="0"/>
              <a:t>headers: {'Content-Type': 'application/</a:t>
            </a:r>
            <a:r>
              <a:rPr lang="en-US" dirty="0" err="1"/>
              <a:t>json</a:t>
            </a:r>
            <a:r>
              <a:rPr lang="en-US" dirty="0"/>
              <a:t>’,}</a:t>
            </a:r>
          </a:p>
          <a:p>
            <a:pPr marL="800100" lvl="1" indent="-342900">
              <a:buAutoNum type="arabicPeriod"/>
            </a:pPr>
            <a:r>
              <a:rPr lang="en-US" dirty="0"/>
              <a:t>Confirm success response (200)</a:t>
            </a:r>
          </a:p>
          <a:p>
            <a:pPr marL="800100" lvl="1" indent="-342900">
              <a:buAutoNum type="arabicPeriod"/>
            </a:pPr>
            <a:r>
              <a:rPr lang="en-US" dirty="0"/>
              <a:t>View the response</a:t>
            </a:r>
          </a:p>
          <a:p>
            <a:pPr marL="1257300" lvl="2" indent="-342900">
              <a:buAutoNum type="arabicPeriod"/>
            </a:pPr>
            <a:r>
              <a:rPr lang="en-US" dirty="0"/>
              <a:t>What abilities does your </a:t>
            </a:r>
            <a:r>
              <a:rPr lang="en-US" dirty="0" err="1"/>
              <a:t>pokemon</a:t>
            </a:r>
            <a:r>
              <a:rPr lang="en-US" dirty="0"/>
              <a:t> have?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51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D2835"/>
                </a:solidFill>
                <a:effectLst/>
                <a:uLnTx/>
                <a:uFillTx/>
                <a:latin typeface="FS Elliot Pro Heavy" panose="02000503050000020004" pitchFamily="2" charset="0"/>
                <a:ea typeface="+mn-ea"/>
                <a:cs typeface="+mn-cs"/>
              </a:rPr>
              <a:t>Tips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145C85-FFF9-3C22-894A-21FEF379A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892537"/>
              </p:ext>
            </p:extLst>
          </p:nvPr>
        </p:nvGraphicFramePr>
        <p:xfrm>
          <a:off x="595085" y="1892886"/>
          <a:ext cx="715823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660">
                  <a:extLst>
                    <a:ext uri="{9D8B030D-6E8A-4147-A177-3AD203B41FA5}">
                      <a16:colId xmlns:a16="http://schemas.microsoft.com/office/drawing/2014/main" val="2184447047"/>
                    </a:ext>
                  </a:extLst>
                </a:gridCol>
                <a:gridCol w="4065576">
                  <a:extLst>
                    <a:ext uri="{9D8B030D-6E8A-4147-A177-3AD203B41FA5}">
                      <a16:colId xmlns:a16="http://schemas.microsoft.com/office/drawing/2014/main" val="3208144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4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npx</a:t>
                      </a:r>
                      <a:r>
                        <a:rPr lang="en-GB" dirty="0"/>
                        <a:t> playwright test –</a:t>
                      </a:r>
                      <a:r>
                        <a:rPr lang="en-GB" dirty="0" err="1"/>
                        <a:t>ui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into terminal to open Playwright UI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hlinkClick r:id="rId5"/>
                        </a:rPr>
                        <a:t>API testing | Playwright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Info writing API test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9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linkClick r:id="rId6"/>
                        </a:rPr>
                        <a:t>Writing tests | Playwright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UI test writing basics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48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>
                          <a:hlinkClick r:id="rId7"/>
                        </a:rPr>
                        <a:t>LocatorAssertions</a:t>
                      </a:r>
                      <a:r>
                        <a:rPr lang="en-GB">
                          <a:hlinkClick r:id="rId7"/>
                        </a:rPr>
                        <a:t> | Playwright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Assertions for elements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83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linkClick r:id="rId8"/>
                        </a:rPr>
                        <a:t>https://playwright.dev/docs/intro#running-the-example-test-in-ui-mode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 running in UI mode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20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325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59AF750-FD94-196E-3E19-4520B9E6860B}"/>
              </a:ext>
            </a:extLst>
          </p:cNvPr>
          <p:cNvSpPr txBox="1"/>
          <p:nvPr/>
        </p:nvSpPr>
        <p:spPr>
          <a:xfrm>
            <a:off x="753626" y="17082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DA5120-46DF-E9D2-624C-CE4B3006D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520" y="833075"/>
            <a:ext cx="433448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2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Future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Page Object model, BDD and other best practice - </a:t>
            </a:r>
            <a:r>
              <a:rPr lang="en-US">
                <a:hlinkClick r:id="rId5"/>
              </a:rPr>
              <a:t>Best practice / Principles of test automation - Test Automation - Confluence (atlassian.net)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Example solutions – API test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 can find information about Charmander'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({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request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})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request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`http://pokeapi.co/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/v2/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pokemon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/ditto`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headers: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'Content-Type'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'application/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}})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json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status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toBe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200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3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yhealth logo">
            <a:extLst>
              <a:ext uri="{FF2B5EF4-FFF2-40B4-BE49-F238E27FC236}">
                <a16:creationId xmlns:a16="http://schemas.microsoft.com/office/drawing/2014/main" id="{61DC8F5F-6672-89A2-7AD5-0059EDF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271" y="6138887"/>
            <a:ext cx="2770616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06C30-71D6-4ECC-A841-33EB89E7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443" b="1"/>
          <a:stretch/>
        </p:blipFill>
        <p:spPr bwMode="auto">
          <a:xfrm>
            <a:off x="0" y="-41595"/>
            <a:ext cx="12192210" cy="1353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610057-795B-452F-A5CB-2A25EB4F95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2" y="166320"/>
            <a:ext cx="12192002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D2835"/>
                </a:solidFill>
                <a:latin typeface="FS Elliot Pro Heavy" panose="02000503050000020004" pitchFamily="2" charset="0"/>
                <a:ea typeface="+mn-ea"/>
                <a:cs typeface="+mn-cs"/>
              </a:rPr>
              <a:t>Example solutions – UI test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D2835"/>
              </a:solidFill>
              <a:effectLst/>
              <a:uLnTx/>
              <a:uFillTx/>
              <a:latin typeface="FS Elliot Pro Heavy" panose="02000503050000020004" pitchFamily="2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D046A-0453-F524-FC27-CC7ACD6EBA74}"/>
              </a:ext>
            </a:extLst>
          </p:cNvPr>
          <p:cNvSpPr txBox="1"/>
          <p:nvPr/>
        </p:nvSpPr>
        <p:spPr>
          <a:xfrm>
            <a:off x="482322" y="1708219"/>
            <a:ext cx="11043138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test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'I can log into to 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SwagLabs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async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({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}) </a:t>
            </a:r>
            <a:r>
              <a:rPr lang="en-GB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goto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'https://www.saucedemo.com/'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// Expect a title "to contain" a substring.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toHaveTitle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D16969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/Swag Labs/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'[data-test="username"]'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standard_user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'[data-test="password"]'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fill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secret_sauce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'[data-test="login-button"]'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).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click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await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expect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page</a:t>
            </a:r>
            <a:r>
              <a:rPr lang="en-GB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locator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'[data-test="shopping-cart-link"]'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)).</a:t>
            </a:r>
            <a:r>
              <a:rPr lang="en-GB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toBeVisible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();</a:t>
            </a:r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392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xarvavva9m7ugidicyorw84mo1zojo"/>
</p:tagLst>
</file>

<file path=ppt/theme/theme1.xml><?xml version="1.0" encoding="utf-8"?>
<a:theme xmlns:a="http://schemas.openxmlformats.org/drawingml/2006/main" name="Simplyhealth B Corp logo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C8AD4E78-2229-5647-91AA-E7F445E946FD}"/>
    </a:ext>
  </a:extLst>
</a:theme>
</file>

<file path=ppt/theme/theme2.xml><?xml version="1.0" encoding="utf-8"?>
<a:theme xmlns:a="http://schemas.openxmlformats.org/drawingml/2006/main" name="Simplyhealth light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268E6419-DA29-EC4B-92FF-701E2E9E1708}"/>
    </a:ext>
  </a:extLst>
</a:theme>
</file>

<file path=ppt/theme/theme3.xml><?xml version="1.0" encoding="utf-8"?>
<a:theme xmlns:a="http://schemas.openxmlformats.org/drawingml/2006/main" name="Simplyhealth logo">
  <a:themeElements>
    <a:clrScheme name="Simplyhealth colours">
      <a:dk1>
        <a:srgbClr val="0D2835"/>
      </a:dk1>
      <a:lt1>
        <a:sysClr val="window" lastClr="FFFFFF"/>
      </a:lt1>
      <a:dk2>
        <a:srgbClr val="44546A"/>
      </a:dk2>
      <a:lt2>
        <a:srgbClr val="E7E6E6"/>
      </a:lt2>
      <a:accent1>
        <a:srgbClr val="00E6B8"/>
      </a:accent1>
      <a:accent2>
        <a:srgbClr val="4019FF"/>
      </a:accent2>
      <a:accent3>
        <a:srgbClr val="0D2835"/>
      </a:accent3>
      <a:accent4>
        <a:srgbClr val="FAEB59"/>
      </a:accent4>
      <a:accent5>
        <a:srgbClr val="80F3DC"/>
      </a:accent5>
      <a:accent6>
        <a:srgbClr val="BFF3E8"/>
      </a:accent6>
      <a:hlink>
        <a:srgbClr val="0563C1"/>
      </a:hlink>
      <a:folHlink>
        <a:srgbClr val="954F72"/>
      </a:folHlink>
    </a:clrScheme>
    <a:fontScheme name="Simplyhealth">
      <a:majorFont>
        <a:latin typeface="FS Elliot Pro Heavy"/>
        <a:ea typeface=""/>
        <a:cs typeface=""/>
      </a:majorFont>
      <a:minorFont>
        <a:latin typeface="FS Elli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yhealth PowerPoint Template" id="{0C0B6AA7-293B-D04D-8E23-6FB42BAE755D}" vid="{E7C02186-0947-794F-8A52-C80477A986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webextension1.xml><?xml version="1.0" encoding="utf-8"?>
<we:webextension xmlns:we="http://schemas.microsoft.com/office/webextensions/webextension/2010/11" id="{f80140f4-e7e0-4fec-acd2-9ddc6f5ff8ba}">
  <we:reference id="WA104379261" version="4.3" store="en-001" storeType="OMEX"/>
  <we:alternateReferences/>
  <we:properties>
    <we:property name="MENTIMETER_FONT_SIZE_MODIFIER_KEY" value="&quot;-1&quot;"/>
    <we:property name="MENTIMETER_INSTRUCTIONS_KEY" value="&quot;false&quot;"/>
    <we:property name="MENTIMETER_PPT_THEME_DISABLED" value="&quot;false&quot;"/>
    <we:property name="MENTIMETER_QUESTION_ID_KEY" value="&quot;ximni5brek95&quot;"/>
    <we:property name="Microsoft.Office.CampaignId" value="&quot;non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4177e1f-2786-427e-973d-2b3210ae5e60">
      <Terms xmlns="http://schemas.microsoft.com/office/infopath/2007/PartnerControls"/>
    </lcf76f155ced4ddcb4097134ff3c332f>
    <TaxCatchAll xmlns="0361075e-00df-4c04-b046-f4fdb7e2068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C6A5FFE44DD5418A0AB8D6953D8415" ma:contentTypeVersion="14" ma:contentTypeDescription="Create a new document." ma:contentTypeScope="" ma:versionID="0edd9c2502fd7a76dc7c214cac0ca425">
  <xsd:schema xmlns:xsd="http://www.w3.org/2001/XMLSchema" xmlns:xs="http://www.w3.org/2001/XMLSchema" xmlns:p="http://schemas.microsoft.com/office/2006/metadata/properties" xmlns:ns2="34177e1f-2786-427e-973d-2b3210ae5e60" xmlns:ns3="0361075e-00df-4c04-b046-f4fdb7e20684" targetNamespace="http://schemas.microsoft.com/office/2006/metadata/properties" ma:root="true" ma:fieldsID="f4c409c5e214d11a880a4d13019e611d" ns2:_="" ns3:_="">
    <xsd:import namespace="34177e1f-2786-427e-973d-2b3210ae5e60"/>
    <xsd:import namespace="0361075e-00df-4c04-b046-f4fdb7e206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77e1f-2786-427e-973d-2b3210ae5e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0335952-1b8e-4084-8373-79a0aa77f8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1075e-00df-4c04-b046-f4fdb7e2068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ff60848-a934-44a0-9681-814b12ff39e1}" ma:internalName="TaxCatchAll" ma:showField="CatchAllData" ma:web="0361075e-00df-4c04-b046-f4fdb7e206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17FE61-C2AD-43B6-B32D-75430C4650CF}">
  <ds:schemaRefs>
    <ds:schemaRef ds:uri="0361075e-00df-4c04-b046-f4fdb7e20684"/>
    <ds:schemaRef ds:uri="34177e1f-2786-427e-973d-2b3210ae5e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441F21-0DAA-4568-B5E9-F958161FA3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B2D54E-6F53-404A-8186-5FF097ABC73A}">
  <ds:schemaRefs>
    <ds:schemaRef ds:uri="0361075e-00df-4c04-b046-f4fdb7e20684"/>
    <ds:schemaRef ds:uri="34177e1f-2786-427e-973d-2b3210ae5e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Simplyhealth PowerPoint Template</Template>
  <TotalTime>0</TotalTime>
  <Words>487</Words>
  <Application>Microsoft Office PowerPoint</Application>
  <PresentationFormat>Widescreen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Consolas</vt:lpstr>
      <vt:lpstr>FS Elliot</vt:lpstr>
      <vt:lpstr>FS Elliot Light</vt:lpstr>
      <vt:lpstr>FS Elliot Pro Heavy</vt:lpstr>
      <vt:lpstr>Segoe UI Light</vt:lpstr>
      <vt:lpstr>Simplyhealth B Corp logo</vt:lpstr>
      <vt:lpstr>Simplyhealth light</vt:lpstr>
      <vt:lpstr>Simplyhealth logo</vt:lpstr>
      <vt:lpstr>Test Automation  11th September 24</vt:lpstr>
      <vt:lpstr>Agenda</vt:lpstr>
      <vt:lpstr>Why do we do test automation?</vt:lpstr>
      <vt:lpstr>Dispelling the myth</vt:lpstr>
      <vt:lpstr>The task</vt:lpstr>
      <vt:lpstr>Tips</vt:lpstr>
      <vt:lpstr>Future</vt:lpstr>
      <vt:lpstr>Example solutions – API test</vt:lpstr>
      <vt:lpstr>Example solutions – UI test</vt:lpstr>
      <vt:lpstr>What have you learnt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 11th September 24</dc:title>
  <dc:creator>Emily Parker</dc:creator>
  <cp:lastModifiedBy>Emily Parker</cp:lastModifiedBy>
  <cp:revision>1</cp:revision>
  <dcterms:created xsi:type="dcterms:W3CDTF">2024-08-20T07:46:52Z</dcterms:created>
  <dcterms:modified xsi:type="dcterms:W3CDTF">2024-09-03T09:04:57Z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0x0101002FC6A5FFE44DD5418A0AB8D6953D8415</vt:lpwstr>
  </property>
  <property fmtid="{D5CDD505-2E9C-101B-9397-08002B2CF9AE}" pid="3" name="MediaServiceImageTags">
    <vt:lpwstr/>
  </property>
</Properties>
</file>